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7" r:id="rId5"/>
    <p:sldId id="294" r:id="rId6"/>
    <p:sldId id="299" r:id="rId7"/>
    <p:sldId id="298" r:id="rId8"/>
    <p:sldId id="300" r:id="rId9"/>
    <p:sldId id="301" r:id="rId10"/>
    <p:sldId id="302" r:id="rId11"/>
    <p:sldId id="303" r:id="rId12"/>
    <p:sldId id="296" r:id="rId13"/>
    <p:sldId id="304" r:id="rId14"/>
    <p:sldId id="269" r:id="rId15"/>
    <p:sldId id="305" r:id="rId16"/>
    <p:sldId id="306" r:id="rId17"/>
    <p:sldId id="293" r:id="rId18"/>
    <p:sldId id="307" r:id="rId19"/>
    <p:sldId id="308" r:id="rId20"/>
    <p:sldId id="309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youtu.be/cI-cKAlij-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="" xmlns:a16="http://schemas.microsoft.com/office/drawing/2014/main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3002254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1">
            <a:extLst>
              <a:ext uri="{FF2B5EF4-FFF2-40B4-BE49-F238E27FC236}">
                <a16:creationId xmlns="" xmlns:a16="http://schemas.microsoft.com/office/drawing/2014/main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3002256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="" xmlns:a16="http://schemas.microsoft.com/office/drawing/2014/main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3002255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무식하게라도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덤벼보자</a:t>
            </a:r>
            <a:r>
              <a:rPr lang="en-US" altLang="ko-KR" sz="48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481942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481936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481937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="" xmlns:a16="http://schemas.microsoft.com/office/drawing/2014/main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520578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="" xmlns:a16="http://schemas.microsoft.com/office/drawing/2014/main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54917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="" xmlns:a16="http://schemas.microsoft.com/office/drawing/2014/main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32908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="" xmlns:a16="http://schemas.microsoft.com/office/drawing/2014/main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8751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="" xmlns:a16="http://schemas.microsoft.com/office/drawing/2014/main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725472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29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8" name="그룹 5">
            <a:extLst>
              <a:ext uri="{FF2B5EF4-FFF2-40B4-BE49-F238E27FC236}">
                <a16:creationId xmlns="" xmlns:a16="http://schemas.microsoft.com/office/drawing/2014/main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="" xmlns:a16="http://schemas.microsoft.com/office/drawing/2014/main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="" xmlns:a16="http://schemas.microsoft.com/office/drawing/2014/main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="" xmlns:a16="http://schemas.microsoft.com/office/drawing/2014/main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="" xmlns:a16="http://schemas.microsoft.com/office/drawing/2014/main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="" xmlns:a16="http://schemas.microsoft.com/office/drawing/2014/main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="" xmlns:a16="http://schemas.microsoft.com/office/drawing/2014/main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="" xmlns:a16="http://schemas.microsoft.com/office/drawing/2014/main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="" xmlns:a16="http://schemas.microsoft.com/office/drawing/2014/main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="" xmlns:a16="http://schemas.microsoft.com/office/drawing/2014/main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="" xmlns:a16="http://schemas.microsoft.com/office/drawing/2014/main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="" xmlns:a16="http://schemas.microsoft.com/office/drawing/2014/main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="" xmlns:a16="http://schemas.microsoft.com/office/drawing/2014/main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="" xmlns:a16="http://schemas.microsoft.com/office/drawing/2014/main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="" xmlns:a16="http://schemas.microsoft.com/office/drawing/2014/main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="" xmlns:a16="http://schemas.microsoft.com/office/drawing/2014/main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="" xmlns:a16="http://schemas.microsoft.com/office/drawing/2014/main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="" xmlns:a16="http://schemas.microsoft.com/office/drawing/2014/main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836457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="" xmlns:a16="http://schemas.microsoft.com/office/drawing/2014/main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836458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="" xmlns:a16="http://schemas.microsoft.com/office/drawing/2014/main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836458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8975" y="2813224"/>
            <a:ext cx="764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굴림" panose="020B0600000101010101" pitchFamily="50" charset="-127"/>
                <a:ea typeface="굴림" panose="020B0600000101010101" pitchFamily="50" charset="-127"/>
              </a:rPr>
              <a:t>새로운 도전을 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즐기자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현재 최종 목표치 기준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80%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가량 완료 된 상태이며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조건부 데모가 가능한 상태로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    </a:t>
            </a: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7" y="2264714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24" y="4250141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19" y="4250142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90" y="4250140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42" y="4250140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1877222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033" y="3051792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3039272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224" y="1877222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끊임없이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동기부여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나태해질 땐 현재를 살펴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앞으로의 목표와 계획을 다잡았고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 지칠 땐 스스로 다독이며 잘해왔고 잘해 낼 수 있다는 믿음     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목표를 이뤘을 때를 상상하며 동기부여 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책임감은 필수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사람의 성장에 큰 영향을 준다고 생각하고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때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큰 원동력이 됐었습니다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627" y="70729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="" xmlns:a16="http://schemas.microsoft.com/office/drawing/2014/main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555812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="" xmlns:a16="http://schemas.microsoft.com/office/drawing/2014/main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760143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="" xmlns:a16="http://schemas.microsoft.com/office/drawing/2014/main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533894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="" xmlns:a16="http://schemas.microsoft.com/office/drawing/2014/main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="" xmlns:a16="http://schemas.microsoft.com/office/drawing/2014/main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="" xmlns:a16="http://schemas.microsoft.com/office/drawing/2014/main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endParaRPr kumimoji="1" lang="ko-KR" altLang="en-US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="" xmlns:a16="http://schemas.microsoft.com/office/drawing/2014/main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="" xmlns:a16="http://schemas.microsoft.com/office/drawing/2014/main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3157992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598</TotalTime>
  <Words>691</Words>
  <Application>Microsoft Office PowerPoint</Application>
  <PresentationFormat>Widescreen</PresentationFormat>
  <Paragraphs>310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96</cp:revision>
  <dcterms:created xsi:type="dcterms:W3CDTF">2021-10-24T15:39:16Z</dcterms:created>
  <dcterms:modified xsi:type="dcterms:W3CDTF">2021-10-26T17:57:50Z</dcterms:modified>
</cp:coreProperties>
</file>